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59" d="100"/>
          <a:sy n="59" d="100"/>
        </p:scale>
        <p:origin x="62" y="52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985404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 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20</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1733048"/>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8798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20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21</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Солтүстіктен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ru-RU" sz="1100" dirty="0">
                <a:latin typeface="Times New Roman" panose="02020603050405020304" pitchFamily="18" charset="0"/>
                <a:cs typeface="Times New Roman" panose="02020603050405020304" pitchFamily="18" charset="0"/>
              </a:rPr>
              <a:t>9-14, екпіні 15-20 м/с. </a:t>
            </a:r>
            <a:r>
              <a:rPr lang="kk-KZ" sz="1100" dirty="0">
                <a:latin typeface="Times New Roman" panose="02020603050405020304" pitchFamily="18" charset="0"/>
                <a:cs typeface="Times New Roman" panose="02020603050405020304" pitchFamily="18" charset="0"/>
              </a:rPr>
              <a:t>Ауа температурасы түнде 5-7, күндіз 15-17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22</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22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a:latin typeface="Times New Roman" panose="02020603050405020304" pitchFamily="18" charset="0"/>
                <a:cs typeface="Times New Roman" panose="02020603050405020304" pitchFamily="18" charset="0"/>
              </a:rPr>
              <a:t>Солтүстік-батыстан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3-5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В. </a:t>
            </a:r>
            <a:r>
              <a:rPr lang="kk-KZ" altLang="ru-RU" sz="1200" b="1" i="1">
                <a:solidFill>
                  <a:srgbClr val="000000"/>
                </a:solidFill>
                <a:latin typeface="Times New Roman" panose="02020603050405020304" pitchFamily="18" charset="0"/>
                <a:cs typeface="Times New Roman" panose="02020603050405020304" pitchFamily="18" charset="0"/>
              </a:rPr>
              <a:t>Гилей/ </a:t>
            </a:r>
            <a:r>
              <a:rPr lang="kk-KZ" altLang="ru-RU" sz="1200" b="1" i="1" dirty="0">
                <a:solidFill>
                  <a:srgbClr val="000000"/>
                </a:solidFill>
                <a:latin typeface="Times New Roman" panose="02020603050405020304" pitchFamily="18" charset="0"/>
                <a:cs typeface="Times New Roman" panose="02020603050405020304" pitchFamily="18" charset="0"/>
              </a:rPr>
              <a:t>И.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53835</TotalTime>
  <Words>600</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7729</cp:revision>
  <cp:lastPrinted>2025-07-15T07:11:11Z</cp:lastPrinted>
  <dcterms:created xsi:type="dcterms:W3CDTF">2018-03-27T06:03:00Z</dcterms:created>
  <dcterms:modified xsi:type="dcterms:W3CDTF">2026-05-20T06:01:52Z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